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3.xml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4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8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6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0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8800"/>
              <a:t>游戏发展</a:t>
            </a:r>
            <a:endParaRPr lang="zh-CN" altLang="en-US" sz="8800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约翰·卡马克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24255" y="2529840"/>
            <a:ext cx="4762500" cy="2857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05930" y="3220720"/>
            <a:ext cx="47161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他以一己之力将任天堂的《超级马里奥兄弟（Super Mario Bros 3）》从传统游戏机程序移动到了IBM PC的电脑平台</a:t>
            </a:r>
            <a:endParaRPr lang="zh-CN" altLang="en-US"/>
          </a:p>
          <a:p>
            <a:r>
              <a:rPr lang="zh-CN" altLang="en-US">
                <a:sym typeface="+mn-ea"/>
              </a:rPr>
              <a:t>1992年，发布了世界上第一款3D射击游戏《重返德军（Wolfenstein 3D）》。</a:t>
            </a:r>
            <a:endParaRPr lang="zh-CN" altLang="en-US">
              <a:sym typeface="+mn-ea"/>
            </a:endParaRPr>
          </a:p>
          <a:p>
            <a:r>
              <a:rPr lang="zh-CN" altLang="en-US"/>
              <a:t>1993年开发出震动业界的作品《毁灭战士（DOOM）》，彻底改变了电脑游戏产业。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《重返德军总部》《</a:t>
            </a:r>
            <a:r>
              <a:rPr lang="en-US" altLang="zh-CN"/>
              <a:t>DOOM</a:t>
            </a:r>
            <a:r>
              <a:rPr lang="zh-CN" altLang="en-US"/>
              <a:t>》</a:t>
            </a:r>
            <a:endParaRPr lang="zh-CN" altLang="en-US"/>
          </a:p>
        </p:txBody>
      </p:sp>
      <p:pic>
        <p:nvPicPr>
          <p:cNvPr id="6" name="图片 5" descr="1558883472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765" y="1476375"/>
            <a:ext cx="3335020" cy="2494280"/>
          </a:xfrm>
          <a:prstGeom prst="rect">
            <a:avLst/>
          </a:prstGeom>
        </p:spPr>
      </p:pic>
      <p:pic>
        <p:nvPicPr>
          <p:cNvPr id="7" name="图片 6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" y="4496435"/>
            <a:ext cx="4718685" cy="2005330"/>
          </a:xfrm>
          <a:prstGeom prst="rect">
            <a:avLst/>
          </a:prstGeom>
        </p:spPr>
      </p:pic>
      <p:pic>
        <p:nvPicPr>
          <p:cNvPr id="8" name="图片 7" descr="u=2499237409,810233438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965" y="1533525"/>
            <a:ext cx="3383280" cy="25374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30" y="4319905"/>
            <a:ext cx="4198620" cy="23590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steam</a:t>
            </a:r>
            <a:r>
              <a:t>和腾讯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09320" y="2828290"/>
            <a:ext cx="4687570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/>
            <a:r>
              <a:rPr lang="zh-CN" altLang="en-US" sz="1400">
                <a:sym typeface="+mn-ea"/>
              </a:rPr>
              <a:t>它只有350名员工，却在过去22年里，“掏空”无数玩家的口袋，还被玩家当成业界楷模。它就是做出《半条命》《DOTA2》《</a:t>
            </a:r>
            <a:r>
              <a:rPr lang="en-US" altLang="zh-CN" sz="1400">
                <a:sym typeface="+mn-ea"/>
              </a:rPr>
              <a:t>CS</a:t>
            </a:r>
            <a:r>
              <a:rPr lang="zh-CN" altLang="en-US" sz="1400">
                <a:sym typeface="+mn-ea"/>
              </a:rPr>
              <a:t>》等经典游戏，创造了“全球知名理财软件Steam”的Valve公司。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Steam  平台是目前全球最大的综合性数字发行平台之一。玩家可以在该平台购买、下载、讨论、上传和分享游戏和软件。</a:t>
            </a:r>
            <a:endParaRPr lang="zh-CN" altLang="en-US" sz="1400"/>
          </a:p>
          <a:p>
            <a:pPr fontAlgn="auto"/>
            <a:endParaRPr lang="zh-CN" altLang="en-US" sz="1000"/>
          </a:p>
        </p:txBody>
      </p:sp>
      <p:pic>
        <p:nvPicPr>
          <p:cNvPr id="14" name="内容占位符 1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43025" y="1490980"/>
            <a:ext cx="3926205" cy="1106805"/>
          </a:xfrm>
          <a:prstGeom prst="rect">
            <a:avLst/>
          </a:prstGeom>
        </p:spPr>
      </p:pic>
      <p:pic>
        <p:nvPicPr>
          <p:cNvPr id="17" name="内容占位符 1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43025" y="4591050"/>
            <a:ext cx="3820795" cy="20802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0" y="1369695"/>
            <a:ext cx="3117850" cy="23387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25" y="4210685"/>
            <a:ext cx="5524500" cy="19145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上个世纪所有游戏公司的爸爸</a:t>
            </a:r>
            <a:r>
              <a:rPr lang="en-US" altLang="zh-CN"/>
              <a:t>——</a:t>
            </a:r>
            <a:r>
              <a:t>雅达利</a:t>
            </a:r>
          </a:p>
        </p:txBody>
      </p:sp>
      <p:pic>
        <p:nvPicPr>
          <p:cNvPr id="6" name="内容占位符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17295" y="2121535"/>
            <a:ext cx="3303905" cy="33039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69415" y="5707380"/>
            <a:ext cx="9132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在1979年圣诞季，2600销量就突破了百万，这也让它成了当年最畅销的圣诞礼物。雅达利的市场份额也开始一路高歌猛进。</a:t>
            </a:r>
            <a:endParaRPr lang="zh-CN" altLang="en-US"/>
          </a:p>
        </p:txBody>
      </p:sp>
      <p:pic>
        <p:nvPicPr>
          <p:cNvPr id="9" name="内容占位符 8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77205" y="2263140"/>
            <a:ext cx="4924425" cy="3162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乔布斯与雅达利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52170" y="2828290"/>
            <a:ext cx="45662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报纸上的一条招聘信息吸吸引了乔布斯的注意：“雅达利招聘电子工程师，时薪5美元，让你在享乐中赚钱。”虽然对电子工程一窍不通，但乔布斯还是去应聘了这个职位。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</a:t>
            </a:r>
            <a:endParaRPr lang="zh-CN" altLang="en-US"/>
          </a:p>
        </p:txBody>
      </p:sp>
      <p:pic>
        <p:nvPicPr>
          <p:cNvPr id="13" name="内容占位符 12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0465" y="2215515"/>
            <a:ext cx="5238750" cy="32004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749935" y="2938780"/>
            <a:ext cx="44386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从雅达利辞职创立了</a:t>
            </a:r>
            <a:r>
              <a:rPr lang="en-US" altLang="zh-CN">
                <a:sym typeface="+mn-ea"/>
              </a:rPr>
              <a:t>“Apple”</a:t>
            </a:r>
            <a:r>
              <a:rPr lang="zh-CN" altLang="en-US">
                <a:sym typeface="+mn-ea"/>
              </a:rPr>
              <a:t>的乔布斯曾希望雅达利能够以五万美元的价格买下苹果</a:t>
            </a:r>
            <a:r>
              <a:rPr lang="en-US" altLang="zh-CN">
                <a:sym typeface="+mn-ea"/>
              </a:rPr>
              <a:t>20%</a:t>
            </a:r>
            <a:r>
              <a:rPr lang="zh-CN" altLang="en-US">
                <a:sym typeface="+mn-ea"/>
              </a:rPr>
              <a:t>的股权。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60465" y="2425065"/>
            <a:ext cx="5238750" cy="2781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雅达利的衰落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238875" y="1836420"/>
            <a:ext cx="4210050" cy="315404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5180" y="1955800"/>
            <a:ext cx="4722495" cy="29457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5180" y="5128260"/>
            <a:ext cx="47193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1981年从日本游戏厂商“南</a:t>
            </a:r>
            <a:r>
              <a:rPr lang="zh-CN" altLang="en-US" sz="1400">
                <a:sym typeface="+mn-ea"/>
              </a:rPr>
              <a:t>梦</a:t>
            </a:r>
            <a:r>
              <a:rPr lang="zh-CN" altLang="en-US" sz="1400"/>
              <a:t>宫”手中买入了《吃豆人（Pac-man）》的制作权，希望把这个街机上非常受欢迎的游戏引入自己的游戏平台。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　　暂且不论游戏质量如何，在只有1000万Atari 2600生产的情况下，雅达利却开发了1200万的吃豆人卡带。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6129655" y="5187950"/>
            <a:ext cx="50603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　1979年，几名老雅达利工程师集体离职，另起炉灶成立了历史上第一个第三方游戏开发商Activision动视。也就是后来《使命召唤》的开发商。</a:t>
            </a:r>
            <a:endParaRPr lang="zh-CN" altLang="en-US" sz="120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35600" y="1896745"/>
            <a:ext cx="6713855" cy="44761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雅达利大崩溃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88660" y="2033270"/>
            <a:ext cx="57334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1982年雅达利的市值还在20多亿，1983年则是全面滞销——从去年的盈利变成今年5.3亿美元的巨亏。玩具店等销售渠道纷纷找雅达利退货，导致雅达利仓库的游戏卡带堆积如山。</a:t>
            </a:r>
            <a:endParaRPr lang="zh-CN" altLang="en-US"/>
          </a:p>
          <a:p>
            <a:r>
              <a:rPr lang="zh-CN" altLang="en-US"/>
              <a:t>　　面对仓库内堆积如山无法形成回报的游戏卡带，雅达利为了应对价格高昂的仓储管理费，做出了游戏历史上最惊人的决定：将卖不出去的游戏卡带、游戏机送往新墨西哥州的垃圾填埋场掩埋销毁，这也是美国人第一次试验原子弹的地方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896745"/>
            <a:ext cx="1809750" cy="25241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77570" y="4787265"/>
            <a:ext cx="40805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雅达利公司花了2500万美元买了《ET外星人》的游戏版权，结果却只用了6个星期做了个烂游戏糊弄消费者，消费者拒绝游戏软件，导致雅达利巨额亏损。其他中小型游戏厂商纷纷破产，北美游戏业收到严重冲击，市场规模缩水，跌幅超过97%。</a:t>
            </a:r>
            <a:endParaRPr lang="zh-CN" altLang="en-US" sz="140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>
                <a:sym typeface="+mn-ea"/>
              </a:rPr>
              <a:t>游戏</a:t>
            </a:r>
            <a:r>
              <a:rPr lang="zh-CN" altLang="en-US"/>
              <a:t>主机</a:t>
            </a:r>
            <a:endParaRPr lang="zh-CN" altLang="en-US"/>
          </a:p>
        </p:txBody>
      </p:sp>
      <p:pic>
        <p:nvPicPr>
          <p:cNvPr id="12" name="内容占位符 1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69925" y="1694180"/>
            <a:ext cx="3246120" cy="1826895"/>
          </a:xfrm>
          <a:prstGeom prst="rect">
            <a:avLst/>
          </a:prstGeom>
        </p:spPr>
      </p:pic>
      <p:pic>
        <p:nvPicPr>
          <p:cNvPr id="13" name="内容占位符 12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925" y="4116070"/>
            <a:ext cx="3246755" cy="182372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51230" y="1079500"/>
            <a:ext cx="2683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任天堂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572260" y="3674110"/>
            <a:ext cx="1729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FC</a:t>
            </a:r>
            <a:r>
              <a:rPr lang="zh-CN" altLang="en-US"/>
              <a:t>游戏机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291590" y="6243955"/>
            <a:ext cx="200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Switch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860" y="1911985"/>
            <a:ext cx="3327400" cy="1664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50" y="4116070"/>
            <a:ext cx="3382010" cy="190373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070" y="1638935"/>
            <a:ext cx="3452495" cy="193738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065" y="4104640"/>
            <a:ext cx="3279140" cy="18459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285740" y="3671570"/>
            <a:ext cx="1652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ps2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269230" y="6176010"/>
            <a:ext cx="1652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PS4 Pro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9093835" y="3671570"/>
            <a:ext cx="1652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MD</a:t>
            </a:r>
            <a:r>
              <a:rPr lang="zh-CN" altLang="en-US"/>
              <a:t>游戏机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9093835" y="6176010"/>
            <a:ext cx="1652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ps2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5047615" y="1079500"/>
            <a:ext cx="1652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索尼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9093835" y="1079500"/>
            <a:ext cx="1652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世嘉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任天堂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69925" y="1840230"/>
            <a:ext cx="5283200" cy="3950970"/>
          </a:xfrm>
          <a:prstGeom prst="rect">
            <a:avLst/>
          </a:prstGeom>
        </p:spPr>
      </p:pic>
      <p:pic>
        <p:nvPicPr>
          <p:cNvPr id="10" name="内容占位符 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8590" y="2229485"/>
            <a:ext cx="4762500" cy="31718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xbox</a:t>
            </a:r>
            <a:endParaRPr lang="en-US" altLang="zh-CN"/>
          </a:p>
        </p:txBody>
      </p:sp>
      <p:pic>
        <p:nvPicPr>
          <p:cNvPr id="5" name="内容占位符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47140" y="1529715"/>
            <a:ext cx="3651885" cy="1443355"/>
          </a:xfrm>
          <a:prstGeom prst="rect">
            <a:avLst/>
          </a:prstGeom>
        </p:spPr>
      </p:pic>
      <p:pic>
        <p:nvPicPr>
          <p:cNvPr id="6" name="内容占位符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7940" y="3997960"/>
            <a:ext cx="3550920" cy="19983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36065" y="6220460"/>
            <a:ext cx="307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xbox one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536065" y="3465830"/>
            <a:ext cx="307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xbox</a:t>
            </a: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85" y="1616075"/>
            <a:ext cx="4867275" cy="28575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21045" y="4860290"/>
            <a:ext cx="5396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比尔盖茨为</a:t>
            </a:r>
            <a:r>
              <a:rPr lang="en-US" altLang="zh-CN"/>
              <a:t>xbox</a:t>
            </a:r>
            <a:r>
              <a:rPr lang="zh-CN" altLang="en-US"/>
              <a:t>研发投入了大量金钱，包括收购游戏公司，开发独占游戏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1148</Words>
  <Application>WPS 演示</Application>
  <PresentationFormat>宽屏</PresentationFormat>
  <Paragraphs>76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Arial Unicode MS</vt:lpstr>
      <vt:lpstr>Office 主题​​</vt:lpstr>
      <vt:lpstr>游戏</vt:lpstr>
      <vt:lpstr>上个世纪所有游戏公司的爸爸——雅达利</vt:lpstr>
      <vt:lpstr>乔布斯与雅达利</vt:lpstr>
      <vt:lpstr>PowerPoint 演示文稿</vt:lpstr>
      <vt:lpstr>雅达利的衰落</vt:lpstr>
      <vt:lpstr>雅达利大崩溃</vt:lpstr>
      <vt:lpstr>游戏主机</vt:lpstr>
      <vt:lpstr>任天堂</vt:lpstr>
      <vt:lpstr>xbox</vt:lpstr>
      <vt:lpstr>约翰·卡马克</vt:lpstr>
      <vt:lpstr>《重返德军总部》《DOOM》</vt:lpstr>
      <vt:lpstr>steam和腾讯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舍友持盾又持矢</cp:lastModifiedBy>
  <cp:revision>3</cp:revision>
  <dcterms:created xsi:type="dcterms:W3CDTF">2019-05-30T12:59:00Z</dcterms:created>
  <dcterms:modified xsi:type="dcterms:W3CDTF">2019-05-31T05:42:14Z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